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8" d="100"/>
          <a:sy n="98" d="100"/>
        </p:scale>
        <p:origin x="-95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7136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1266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28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9736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1640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2334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5478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6987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3393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3176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2935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935ADA-3B32-4E78-8C5A-C0D23CE6BF29}" type="datetimeFigureOut">
              <a:rPr lang="en-AU" smtClean="0"/>
              <a:t>28/06/2017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08643-BF21-40E7-8821-1C4E1B238C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6728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93" t="7351" r="33774" b="12066"/>
          <a:stretch/>
        </p:blipFill>
        <p:spPr>
          <a:xfrm>
            <a:off x="3009534" y="479395"/>
            <a:ext cx="3117596" cy="43541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4" r="20716"/>
          <a:stretch/>
        </p:blipFill>
        <p:spPr>
          <a:xfrm>
            <a:off x="-176109" y="476673"/>
            <a:ext cx="3218564" cy="43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122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89565" y="1320355"/>
            <a:ext cx="9266904" cy="4323137"/>
            <a:chOff x="-89565" y="1320355"/>
            <a:chExt cx="9266904" cy="432313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93" t="7351" r="33774" b="12066"/>
            <a:stretch/>
          </p:blipFill>
          <p:spPr>
            <a:xfrm>
              <a:off x="2987824" y="1320355"/>
              <a:ext cx="3093170" cy="4320000"/>
            </a:xfrm>
            <a:prstGeom prst="rect">
              <a:avLst/>
            </a:prstGeom>
          </p:spPr>
        </p:pic>
        <p:grpSp>
          <p:nvGrpSpPr>
            <p:cNvPr id="8" name="Group 7"/>
            <p:cNvGrpSpPr/>
            <p:nvPr/>
          </p:nvGrpSpPr>
          <p:grpSpPr>
            <a:xfrm>
              <a:off x="-89565" y="1320357"/>
              <a:ext cx="9266904" cy="4323135"/>
              <a:chOff x="-89565" y="1320357"/>
              <a:chExt cx="9266904" cy="4323135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672" r="11014"/>
              <a:stretch/>
            </p:blipFill>
            <p:spPr>
              <a:xfrm>
                <a:off x="-89565" y="1323492"/>
                <a:ext cx="3077389" cy="4320000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34" r="17006"/>
              <a:stretch/>
            </p:blipFill>
            <p:spPr>
              <a:xfrm rot="5400000">
                <a:off x="5470754" y="1933772"/>
                <a:ext cx="4319999" cy="309317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721870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36512" y="1320355"/>
            <a:ext cx="9145016" cy="4340892"/>
            <a:chOff x="-72024" y="1320355"/>
            <a:chExt cx="9145016" cy="434089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93" t="7351" r="33774" b="12066"/>
            <a:stretch/>
          </p:blipFill>
          <p:spPr>
            <a:xfrm>
              <a:off x="5979822" y="1320355"/>
              <a:ext cx="3093170" cy="4320000"/>
            </a:xfrm>
            <a:prstGeom prst="rect">
              <a:avLst/>
            </a:prstGeom>
          </p:spPr>
        </p:pic>
        <p:grpSp>
          <p:nvGrpSpPr>
            <p:cNvPr id="8" name="Group 7"/>
            <p:cNvGrpSpPr/>
            <p:nvPr/>
          </p:nvGrpSpPr>
          <p:grpSpPr>
            <a:xfrm>
              <a:off x="-72024" y="1320356"/>
              <a:ext cx="6069378" cy="4340891"/>
              <a:chOff x="-72024" y="1320356"/>
              <a:chExt cx="6069378" cy="4340891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066" t="14866" r="3379"/>
              <a:stretch/>
            </p:blipFill>
            <p:spPr>
              <a:xfrm>
                <a:off x="-72024" y="1320356"/>
                <a:ext cx="3080552" cy="4340891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251"/>
              <a:stretch/>
            </p:blipFill>
            <p:spPr>
              <a:xfrm rot="5400000">
                <a:off x="2342236" y="2004112"/>
                <a:ext cx="4318462" cy="299177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662250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36512" y="1320355"/>
            <a:ext cx="9217024" cy="4321119"/>
            <a:chOff x="-72024" y="1320355"/>
            <a:chExt cx="9217024" cy="432111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93" t="7351" r="33774" b="12066"/>
            <a:stretch/>
          </p:blipFill>
          <p:spPr>
            <a:xfrm>
              <a:off x="6051830" y="1320355"/>
              <a:ext cx="3093170" cy="4320000"/>
            </a:xfrm>
            <a:prstGeom prst="rect">
              <a:avLst/>
            </a:prstGeom>
          </p:spPr>
        </p:pic>
        <p:grpSp>
          <p:nvGrpSpPr>
            <p:cNvPr id="8" name="Group 7"/>
            <p:cNvGrpSpPr/>
            <p:nvPr/>
          </p:nvGrpSpPr>
          <p:grpSpPr>
            <a:xfrm>
              <a:off x="-72024" y="1323012"/>
              <a:ext cx="6138435" cy="4318462"/>
              <a:chOff x="-72024" y="1323012"/>
              <a:chExt cx="6138435" cy="4318462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066" t="14918" r="3379" b="410"/>
              <a:stretch/>
            </p:blipFill>
            <p:spPr>
              <a:xfrm>
                <a:off x="-72024" y="1323012"/>
                <a:ext cx="3080552" cy="4317343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colorTemperature colorTemp="99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" b="795"/>
              <a:stretch/>
            </p:blipFill>
            <p:spPr>
              <a:xfrm rot="5400000">
                <a:off x="2373318" y="1948380"/>
                <a:ext cx="4318462" cy="306772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571769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36512" y="1320355"/>
            <a:ext cx="9217024" cy="4320000"/>
            <a:chOff x="-36512" y="1320355"/>
            <a:chExt cx="9217024" cy="4320000"/>
          </a:xfrm>
        </p:grpSpPr>
        <p:grpSp>
          <p:nvGrpSpPr>
            <p:cNvPr id="9" name="Group 8"/>
            <p:cNvGrpSpPr/>
            <p:nvPr/>
          </p:nvGrpSpPr>
          <p:grpSpPr>
            <a:xfrm>
              <a:off x="-36512" y="1320355"/>
              <a:ext cx="9217024" cy="4320000"/>
              <a:chOff x="-72024" y="1320355"/>
              <a:chExt cx="9217024" cy="432000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793" t="7351" r="33774" b="12066"/>
              <a:stretch/>
            </p:blipFill>
            <p:spPr>
              <a:xfrm>
                <a:off x="6051830" y="1320355"/>
                <a:ext cx="3093170" cy="4320000"/>
              </a:xfrm>
              <a:prstGeom prst="rect">
                <a:avLst/>
              </a:prstGeom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066" t="14918" r="3379" b="410"/>
              <a:stretch/>
            </p:blipFill>
            <p:spPr>
              <a:xfrm>
                <a:off x="-72024" y="1323012"/>
                <a:ext cx="3080552" cy="4317343"/>
              </a:xfrm>
              <a:prstGeom prst="rect">
                <a:avLst/>
              </a:prstGeom>
            </p:spPr>
          </p:pic>
        </p:grp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672" r="11014" b="62"/>
            <a:stretch/>
          </p:blipFill>
          <p:spPr>
            <a:xfrm>
              <a:off x="3014458" y="1323012"/>
              <a:ext cx="3077389" cy="43173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3205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36512" y="1320355"/>
            <a:ext cx="9217024" cy="4321117"/>
            <a:chOff x="-36512" y="1320355"/>
            <a:chExt cx="9217024" cy="4321117"/>
          </a:xfrm>
        </p:grpSpPr>
        <p:grpSp>
          <p:nvGrpSpPr>
            <p:cNvPr id="9" name="Group 8"/>
            <p:cNvGrpSpPr/>
            <p:nvPr/>
          </p:nvGrpSpPr>
          <p:grpSpPr>
            <a:xfrm>
              <a:off x="-36512" y="1320355"/>
              <a:ext cx="9217024" cy="4320000"/>
              <a:chOff x="-72024" y="1320355"/>
              <a:chExt cx="9217024" cy="432000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793" t="7351" r="33774" b="12066"/>
              <a:stretch/>
            </p:blipFill>
            <p:spPr>
              <a:xfrm>
                <a:off x="6051830" y="1320355"/>
                <a:ext cx="3093170" cy="4320000"/>
              </a:xfrm>
              <a:prstGeom prst="rect">
                <a:avLst/>
              </a:prstGeom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066" t="14918" r="3379" b="410"/>
              <a:stretch/>
            </p:blipFill>
            <p:spPr>
              <a:xfrm>
                <a:off x="-72024" y="1323012"/>
                <a:ext cx="3080552" cy="4317343"/>
              </a:xfrm>
              <a:prstGeom prst="rect">
                <a:avLst/>
              </a:prstGeom>
            </p:spPr>
          </p:pic>
        </p:grp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3336" y="1323010"/>
              <a:ext cx="3079865" cy="43184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043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36512" y="1320355"/>
            <a:ext cx="9217024" cy="4320000"/>
            <a:chOff x="-36512" y="1320355"/>
            <a:chExt cx="9217024" cy="4320000"/>
          </a:xfrm>
        </p:grpSpPr>
        <p:grpSp>
          <p:nvGrpSpPr>
            <p:cNvPr id="9" name="Group 8"/>
            <p:cNvGrpSpPr/>
            <p:nvPr/>
          </p:nvGrpSpPr>
          <p:grpSpPr>
            <a:xfrm>
              <a:off x="-36512" y="1320355"/>
              <a:ext cx="9217024" cy="4320000"/>
              <a:chOff x="-72024" y="1320355"/>
              <a:chExt cx="9217024" cy="432000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793" t="7351" r="33774" b="12066"/>
              <a:stretch/>
            </p:blipFill>
            <p:spPr>
              <a:xfrm>
                <a:off x="6051830" y="1320355"/>
                <a:ext cx="3093170" cy="4320000"/>
              </a:xfrm>
              <a:prstGeom prst="rect">
                <a:avLst/>
              </a:prstGeom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066" t="14918" r="3379" b="410"/>
              <a:stretch/>
            </p:blipFill>
            <p:spPr>
              <a:xfrm>
                <a:off x="-72024" y="1323012"/>
                <a:ext cx="3080552" cy="4317343"/>
              </a:xfrm>
              <a:prstGeom prst="rect">
                <a:avLst/>
              </a:prstGeom>
            </p:spPr>
          </p:pic>
        </p:grp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89" t="7554" r="16554" b="39265"/>
            <a:stretch/>
          </p:blipFill>
          <p:spPr>
            <a:xfrm>
              <a:off x="3005580" y="1323012"/>
              <a:ext cx="3081600" cy="43173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54327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89" t="7554" r="16554" b="32520"/>
          <a:stretch/>
        </p:blipFill>
        <p:spPr>
          <a:xfrm>
            <a:off x="2521257" y="896645"/>
            <a:ext cx="3081600" cy="486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55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0</Words>
  <Application>Microsoft Office PowerPoint</Application>
  <PresentationFormat>On-screen Show (4:3)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Western Sydney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Anne Griebel</dc:creator>
  <cp:lastModifiedBy>Anne Griebel</cp:lastModifiedBy>
  <cp:revision>11</cp:revision>
  <dcterms:created xsi:type="dcterms:W3CDTF">2017-06-20T23:07:30Z</dcterms:created>
  <dcterms:modified xsi:type="dcterms:W3CDTF">2017-06-28T05:36:10Z</dcterms:modified>
</cp:coreProperties>
</file>

<file path=docProps/thumbnail.jpeg>
</file>